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69E7-986E-4A9E-9996-711BAB70EB4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EDF8D-B55D-4CDB-B66B-D87D462F3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20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69E7-986E-4A9E-9996-711BAB70EB4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EDF8D-B55D-4CDB-B66B-D87D462F3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744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69E7-986E-4A9E-9996-711BAB70EB4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EDF8D-B55D-4CDB-B66B-D87D462F3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20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69E7-986E-4A9E-9996-711BAB70EB4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EDF8D-B55D-4CDB-B66B-D87D462F3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325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69E7-986E-4A9E-9996-711BAB70EB4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EDF8D-B55D-4CDB-B66B-D87D462F3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78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69E7-986E-4A9E-9996-711BAB70EB4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EDF8D-B55D-4CDB-B66B-D87D462F3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52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69E7-986E-4A9E-9996-711BAB70EB4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EDF8D-B55D-4CDB-B66B-D87D462F3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587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69E7-986E-4A9E-9996-711BAB70EB4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EDF8D-B55D-4CDB-B66B-D87D462F3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92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69E7-986E-4A9E-9996-711BAB70EB4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EDF8D-B55D-4CDB-B66B-D87D462F3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73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69E7-986E-4A9E-9996-711BAB70EB4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EDF8D-B55D-4CDB-B66B-D87D462F3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304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69E7-986E-4A9E-9996-711BAB70EB4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EDF8D-B55D-4CDB-B66B-D87D462F3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41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369E7-986E-4A9E-9996-711BAB70EB4A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EDF8D-B55D-4CDB-B66B-D87D462F3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6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ОСУСЛУГ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6891" y="0"/>
            <a:ext cx="591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Samsung</dc:creator>
  <cp:lastModifiedBy>Пользователь Samsung</cp:lastModifiedBy>
  <cp:revision>1</cp:revision>
  <dcterms:created xsi:type="dcterms:W3CDTF">2023-11-22T17:50:43Z</dcterms:created>
  <dcterms:modified xsi:type="dcterms:W3CDTF">2023-11-22T17:50:55Z</dcterms:modified>
</cp:coreProperties>
</file>